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4" r:id="rId75"/>
    <p:sldId id="345" r:id="rId76"/>
    <p:sldId id="346" r:id="rId77"/>
    <p:sldId id="340" r:id="rId78"/>
    <p:sldId id="348" r:id="rId79"/>
    <p:sldId id="349" r:id="rId80"/>
    <p:sldId id="347" r:id="rId81"/>
    <p:sldId id="305" r:id="rId82"/>
    <p:sldId id="256" r:id="rId83"/>
    <p:sldId id="259" r:id="rId84"/>
    <p:sldId id="258" r:id="rId85"/>
    <p:sldId id="257" r:id="rId86"/>
    <p:sldId id="260" r:id="rId87"/>
    <p:sldId id="261" r:id="rId88"/>
    <p:sldId id="262" r:id="rId89"/>
    <p:sldId id="263" r:id="rId90"/>
    <p:sldId id="265" r:id="rId9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0" autoAdjust="0"/>
    <p:restoredTop sz="94660"/>
  </p:normalViewPr>
  <p:slideViewPr>
    <p:cSldViewPr>
      <p:cViewPr varScale="1">
        <p:scale>
          <a:sx n="207" d="100"/>
          <a:sy n="207" d="100"/>
        </p:scale>
        <p:origin x="180" y="2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1833</Words>
  <Application>Microsoft Office PowerPoint</Application>
  <PresentationFormat>Diavetítés a képernyőre (16:9 oldalarány)</PresentationFormat>
  <Paragraphs>629</Paragraphs>
  <Slides>90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90</vt:i4>
      </vt:variant>
    </vt:vector>
  </HeadingPairs>
  <TitlesOfParts>
    <vt:vector size="92" baseType="lpstr">
      <vt:lpstr>Arial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209</cp:revision>
  <dcterms:created xsi:type="dcterms:W3CDTF">2022-06-14T12:24:02Z</dcterms:created>
  <dcterms:modified xsi:type="dcterms:W3CDTF">2025-01-03T19:34:37Z</dcterms:modified>
</cp:coreProperties>
</file>